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18971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396877"/>
            <a:ext cx="1315825" cy="965200"/>
            <a:chOff x="978558" y="748772"/>
            <a:chExt cx="1315825" cy="965200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1CB0120-59D3-4563-8C26-1F003B54F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801" y="1746530"/>
            <a:ext cx="3316222" cy="3923579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oupirer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anté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pou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ette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6473156-AF04-4625-8FE0-FF1EF93CC348}"/>
              </a:ext>
            </a:extLst>
          </p:cNvPr>
          <p:cNvSpPr txBox="1">
            <a:spLocks/>
          </p:cNvSpPr>
          <p:nvPr/>
        </p:nvSpPr>
        <p:spPr>
          <a:xfrm>
            <a:off x="6304380" y="1746530"/>
            <a:ext cx="3316222" cy="392357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mo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ve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argot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C76E522D-5BA5-FC0A-72CC-1947F526BB12}"/>
              </a:ext>
            </a:extLst>
          </p:cNvPr>
          <p:cNvGrpSpPr/>
          <p:nvPr/>
        </p:nvGrpSpPr>
        <p:grpSpPr>
          <a:xfrm>
            <a:off x="275825" y="396877"/>
            <a:ext cx="1315825" cy="965200"/>
            <a:chOff x="978558" y="748772"/>
            <a:chExt cx="1315825" cy="965200"/>
          </a:xfrm>
        </p:grpSpPr>
        <p:sp>
          <p:nvSpPr>
            <p:cNvPr id="12" name="Corde 11">
              <a:extLst>
                <a:ext uri="{FF2B5EF4-FFF2-40B4-BE49-F238E27FC236}">
                  <a16:creationId xmlns:a16="http://schemas.microsoft.com/office/drawing/2014/main" id="{D4F668DB-F7C8-767B-928F-33C1CB269C4F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79165988-2838-577B-64A6-B75264BFB059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EE0444B-BB8A-0ACC-CC44-3A4854685B2E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5E7C4DB-E8FA-43AF-A761-3EAAEA69ECB5}"/>
              </a:ext>
            </a:extLst>
          </p:cNvPr>
          <p:cNvSpPr/>
          <p:nvPr/>
        </p:nvSpPr>
        <p:spPr>
          <a:xfrm>
            <a:off x="956404" y="1015802"/>
            <a:ext cx="9804729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39FE205-560B-49F7-B884-EF0203127A96}"/>
              </a:ext>
            </a:extLst>
          </p:cNvPr>
          <p:cNvSpPr txBox="1"/>
          <p:nvPr/>
        </p:nvSpPr>
        <p:spPr>
          <a:xfrm>
            <a:off x="4812029" y="959196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D1FA9FA-DCFB-4E07-86E9-DC54FDF391EB}"/>
              </a:ext>
            </a:extLst>
          </p:cNvPr>
          <p:cNvCxnSpPr>
            <a:cxnSpLocks/>
          </p:cNvCxnSpPr>
          <p:nvPr/>
        </p:nvCxnSpPr>
        <p:spPr>
          <a:xfrm flipH="1">
            <a:off x="3128130" y="1453486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9C49C551-7FEA-4A4B-B482-5C65E55F6FD4}"/>
              </a:ext>
            </a:extLst>
          </p:cNvPr>
          <p:cNvSpPr txBox="1"/>
          <p:nvPr/>
        </p:nvSpPr>
        <p:spPr>
          <a:xfrm>
            <a:off x="2105564" y="2315970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C2D19B4-4172-4D13-900E-1847EE8F12B3}"/>
              </a:ext>
            </a:extLst>
          </p:cNvPr>
          <p:cNvSpPr txBox="1"/>
          <p:nvPr/>
        </p:nvSpPr>
        <p:spPr>
          <a:xfrm>
            <a:off x="758952" y="2929048"/>
            <a:ext cx="365334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F9A35D49-ACA3-7156-1BF4-3F2D7C07EDC7}"/>
              </a:ext>
            </a:extLst>
          </p:cNvPr>
          <p:cNvGrpSpPr/>
          <p:nvPr/>
        </p:nvGrpSpPr>
        <p:grpSpPr>
          <a:xfrm>
            <a:off x="275825" y="396877"/>
            <a:ext cx="1315825" cy="965200"/>
            <a:chOff x="978558" y="748772"/>
            <a:chExt cx="1315825" cy="965200"/>
          </a:xfrm>
        </p:grpSpPr>
        <p:sp>
          <p:nvSpPr>
            <p:cNvPr id="15" name="Corde 14">
              <a:extLst>
                <a:ext uri="{FF2B5EF4-FFF2-40B4-BE49-F238E27FC236}">
                  <a16:creationId xmlns:a16="http://schemas.microsoft.com/office/drawing/2014/main" id="{37CD7169-8B7B-43ED-C76A-C90AC69EDD25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986EE0F-C6C6-E3F9-611A-8FC57FD1F300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8C7E0FA7-7E1B-A706-F83F-B973FC1D5AF5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8E99532-1493-4DA8-BD91-BADA6900AC66}"/>
              </a:ext>
            </a:extLst>
          </p:cNvPr>
          <p:cNvSpPr txBox="1">
            <a:spLocks/>
          </p:cNvSpPr>
          <p:nvPr/>
        </p:nvSpPr>
        <p:spPr>
          <a:xfrm>
            <a:off x="4437889" y="1281464"/>
            <a:ext cx="3316222" cy="5006794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ma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cho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cr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BD05A25-91B0-22F0-7786-42F323969A75}"/>
              </a:ext>
            </a:extLst>
          </p:cNvPr>
          <p:cNvGrpSpPr/>
          <p:nvPr/>
        </p:nvGrpSpPr>
        <p:grpSpPr>
          <a:xfrm>
            <a:off x="275825" y="396877"/>
            <a:ext cx="1315825" cy="965200"/>
            <a:chOff x="978558" y="748772"/>
            <a:chExt cx="1315825" cy="965200"/>
          </a:xfrm>
        </p:grpSpPr>
        <p:sp>
          <p:nvSpPr>
            <p:cNvPr id="11" name="Corde 10">
              <a:extLst>
                <a:ext uri="{FF2B5EF4-FFF2-40B4-BE49-F238E27FC236}">
                  <a16:creationId xmlns:a16="http://schemas.microsoft.com/office/drawing/2014/main" id="{9D3073C9-03F8-B676-0266-D10737092D5A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260B5F30-DDBF-A09D-F102-780942724110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B2E0983-9C71-AD91-295D-2B085F2C71F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BCD405-E426-426F-93B5-15AB205BA087}"/>
              </a:ext>
            </a:extLst>
          </p:cNvPr>
          <p:cNvSpPr/>
          <p:nvPr/>
        </p:nvSpPr>
        <p:spPr>
          <a:xfrm>
            <a:off x="999068" y="1113724"/>
            <a:ext cx="9897532" cy="53548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434E527-6B15-4EB2-8026-AC3B1AE03046}"/>
              </a:ext>
            </a:extLst>
          </p:cNvPr>
          <p:cNvSpPr txBox="1"/>
          <p:nvPr/>
        </p:nvSpPr>
        <p:spPr>
          <a:xfrm>
            <a:off x="5138261" y="1057118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198EE12-E2A9-47E0-9FF6-A617573F80D0}"/>
              </a:ext>
            </a:extLst>
          </p:cNvPr>
          <p:cNvCxnSpPr>
            <a:cxnSpLocks/>
          </p:cNvCxnSpPr>
          <p:nvPr/>
        </p:nvCxnSpPr>
        <p:spPr>
          <a:xfrm flipH="1">
            <a:off x="3454362" y="1551408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E52B958-6E8F-44EB-BED5-479E35AD982C}"/>
              </a:ext>
            </a:extLst>
          </p:cNvPr>
          <p:cNvSpPr txBox="1"/>
          <p:nvPr/>
        </p:nvSpPr>
        <p:spPr>
          <a:xfrm>
            <a:off x="2431796" y="2378123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65A6C04-36CF-462A-991B-17BBA6BF638F}"/>
              </a:ext>
            </a:extLst>
          </p:cNvPr>
          <p:cNvSpPr txBox="1"/>
          <p:nvPr/>
        </p:nvSpPr>
        <p:spPr>
          <a:xfrm>
            <a:off x="6002099" y="258727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z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C6636A8-F834-49A3-A207-7AA2F546DE6A}"/>
              </a:ext>
            </a:extLst>
          </p:cNvPr>
          <p:cNvSpPr txBox="1"/>
          <p:nvPr/>
        </p:nvSpPr>
        <p:spPr>
          <a:xfrm>
            <a:off x="1085184" y="3026970"/>
            <a:ext cx="365334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B917723-AEC8-48DB-B080-2A04574F1E77}"/>
              </a:ext>
            </a:extLst>
          </p:cNvPr>
          <p:cNvCxnSpPr>
            <a:cxnSpLocks/>
          </p:cNvCxnSpPr>
          <p:nvPr/>
        </p:nvCxnSpPr>
        <p:spPr>
          <a:xfrm>
            <a:off x="6482159" y="1641893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723D9BBE-E70E-45F1-9EBA-131D980DF286}"/>
              </a:ext>
            </a:extLst>
          </p:cNvPr>
          <p:cNvSpPr txBox="1"/>
          <p:nvPr/>
        </p:nvSpPr>
        <p:spPr>
          <a:xfrm>
            <a:off x="4798456" y="3359837"/>
            <a:ext cx="3367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entourée par deux voyelles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n… 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9577C21-5715-5084-AA83-2DA570ABA224}"/>
              </a:ext>
            </a:extLst>
          </p:cNvPr>
          <p:cNvGrpSpPr/>
          <p:nvPr/>
        </p:nvGrpSpPr>
        <p:grpSpPr>
          <a:xfrm>
            <a:off x="275825" y="396877"/>
            <a:ext cx="1315825" cy="965200"/>
            <a:chOff x="978558" y="748772"/>
            <a:chExt cx="1315825" cy="965200"/>
          </a:xfrm>
        </p:grpSpPr>
        <p:sp>
          <p:nvSpPr>
            <p:cNvPr id="18" name="Corde 17">
              <a:extLst>
                <a:ext uri="{FF2B5EF4-FFF2-40B4-BE49-F238E27FC236}">
                  <a16:creationId xmlns:a16="http://schemas.microsoft.com/office/drawing/2014/main" id="{6AA52B1E-F004-36FE-0C43-F70825CB8EA7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87826BBE-8036-80C5-630C-5D6E87873DF4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EE7E2AA0-B627-66F4-2FC5-BFCA1F2F5C5F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3149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173</Words>
  <Application>Microsoft Office PowerPoint</Application>
  <PresentationFormat>Grand écran</PresentationFormat>
  <Paragraphs>71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La règle : </vt:lpstr>
      <vt:lpstr>Quelle est la règle ?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2022-07-21T22:35:03Z</dcterms:modified>
</cp:coreProperties>
</file>